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>
          <a:xfrm>
            <a:off x="1585595" y="130175"/>
            <a:ext cx="9020175" cy="481965"/>
          </a:xfr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p>
            <a:pPr algn="ctr"/>
            <a:r>
              <a:rPr lang="zh-CN" altLang="en-US" b="1">
                <a:solidFill>
                  <a:srgbClr val="FF0000"/>
                </a:solidFill>
              </a:rPr>
              <a:t>华南金牌</a:t>
            </a:r>
            <a:r>
              <a:rPr lang="en-US" altLang="zh-CN" b="1">
                <a:solidFill>
                  <a:srgbClr val="FF0000"/>
                </a:solidFill>
              </a:rPr>
              <a:t>B760M-D5 PLUS &amp; BIOS</a:t>
            </a:r>
            <a:r>
              <a:rPr lang="zh-CN" altLang="en-US" b="1">
                <a:solidFill>
                  <a:srgbClr val="FF0000"/>
                </a:solidFill>
              </a:rPr>
              <a:t>设置界面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21715" y="764540"/>
            <a:ext cx="4462780" cy="5264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endParaRPr lang="zh-CN" altLang="en-US"/>
          </a:p>
        </p:txBody>
      </p:sp>
      <p:pic>
        <p:nvPicPr>
          <p:cNvPr id="15" name="图片 1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5595" y="871220"/>
            <a:ext cx="9020175" cy="5114925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5595" y="871220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>
                <a:solidFill>
                  <a:srgbClr val="FF0000"/>
                </a:solidFill>
              </a:rPr>
              <a:t>USB</a:t>
            </a:r>
            <a:r>
              <a:rPr lang="zh-CN" altLang="en-US">
                <a:solidFill>
                  <a:srgbClr val="FF0000"/>
                </a:solidFill>
              </a:rPr>
              <a:t>配置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01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solidFill>
                  <a:srgbClr val="FF0000"/>
                </a:solidFill>
              </a:rPr>
              <a:t>网卡设置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90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>
                <a:solidFill>
                  <a:srgbClr val="FF0000"/>
                </a:solidFill>
              </a:rPr>
              <a:t>CSM</a:t>
            </a:r>
            <a:r>
              <a:rPr lang="zh-CN" altLang="en-US">
                <a:solidFill>
                  <a:srgbClr val="FF0000"/>
                </a:solidFill>
              </a:rPr>
              <a:t>兼容设置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6960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solidFill>
                  <a:srgbClr val="FF0000"/>
                </a:solidFill>
              </a:rPr>
              <a:t>网卡启动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270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>
                <a:solidFill>
                  <a:srgbClr val="FF0000"/>
                </a:solidFill>
              </a:rPr>
              <a:t>NVMe M.2 SSD</a:t>
            </a:r>
            <a:r>
              <a:rPr lang="zh-CN" altLang="en-US">
                <a:solidFill>
                  <a:srgbClr val="FF0000"/>
                </a:solidFill>
              </a:rPr>
              <a:t>信息中心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12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solidFill>
                  <a:srgbClr val="FF0000"/>
                </a:solidFill>
              </a:rPr>
              <a:t>集成网卡信息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0780" y="1825625"/>
            <a:ext cx="903922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solidFill>
                  <a:srgbClr val="FF0000"/>
                </a:solidFill>
              </a:rPr>
              <a:t>北桥配置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141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solidFill>
                  <a:srgbClr val="FF0000"/>
                </a:solidFill>
              </a:rPr>
              <a:t>内存配置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01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>
                <a:solidFill>
                  <a:srgbClr val="FF0000"/>
                </a:solidFill>
              </a:rPr>
              <a:t>PCIE</a:t>
            </a:r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CPU</a:t>
            </a:r>
            <a:r>
              <a:rPr lang="zh-CN" altLang="en-US">
                <a:solidFill>
                  <a:srgbClr val="FF0000"/>
                </a:solidFill>
              </a:rPr>
              <a:t>）配置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141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solidFill>
                  <a:srgbClr val="FF0000"/>
                </a:solidFill>
              </a:rPr>
              <a:t>核显设置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061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>
                <a:solidFill>
                  <a:srgbClr val="FF0000"/>
                </a:solidFill>
              </a:rPr>
              <a:t>CPU</a:t>
            </a:r>
            <a:r>
              <a:rPr lang="zh-CN" altLang="en-US">
                <a:solidFill>
                  <a:srgbClr val="FF0000"/>
                </a:solidFill>
              </a:rPr>
              <a:t>配置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10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solidFill>
                  <a:srgbClr val="FF0000"/>
                </a:solidFill>
              </a:rPr>
              <a:t>磁盘阵列配置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172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>
                <a:solidFill>
                  <a:srgbClr val="FF0000"/>
                </a:solidFill>
              </a:rPr>
              <a:t>PCIE</a:t>
            </a:r>
            <a:r>
              <a:rPr lang="zh-CN" altLang="en-US">
                <a:solidFill>
                  <a:srgbClr val="FF0000"/>
                </a:solidFill>
              </a:rPr>
              <a:t>（芯片组）配置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12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>
                <a:solidFill>
                  <a:srgbClr val="FF0000"/>
                </a:solidFill>
              </a:rPr>
              <a:t>SATA</a:t>
            </a:r>
            <a:r>
              <a:rPr lang="zh-CN" altLang="en-US">
                <a:solidFill>
                  <a:srgbClr val="FF0000"/>
                </a:solidFill>
              </a:rPr>
              <a:t>配置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061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>
                <a:solidFill>
                  <a:srgbClr val="FF0000"/>
                </a:solidFill>
              </a:rPr>
              <a:t>USB</a:t>
            </a:r>
            <a:r>
              <a:rPr lang="zh-CN" altLang="en-US">
                <a:solidFill>
                  <a:srgbClr val="FF0000"/>
                </a:solidFill>
              </a:rPr>
              <a:t>配置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21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solidFill>
                  <a:srgbClr val="FF0000"/>
                </a:solidFill>
              </a:rPr>
              <a:t>集成音频设置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870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solidFill>
                  <a:srgbClr val="FF0000"/>
                </a:solidFill>
              </a:rPr>
              <a:t>内存</a:t>
            </a:r>
            <a:r>
              <a:rPr lang="en-US" altLang="zh-CN">
                <a:solidFill>
                  <a:srgbClr val="FF0000"/>
                </a:solidFill>
              </a:rPr>
              <a:t>XMP</a:t>
            </a:r>
            <a:r>
              <a:rPr lang="zh-CN" altLang="en-US">
                <a:solidFill>
                  <a:srgbClr val="FF0000"/>
                </a:solidFill>
              </a:rPr>
              <a:t>超频选项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2360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>
                <a:solidFill>
                  <a:srgbClr val="FF0000"/>
                </a:solidFill>
              </a:rPr>
              <a:t>CPU</a:t>
            </a:r>
            <a:r>
              <a:rPr lang="zh-CN" altLang="en-US">
                <a:solidFill>
                  <a:srgbClr val="FF0000"/>
                </a:solidFill>
              </a:rPr>
              <a:t>设置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172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solidFill>
                  <a:srgbClr val="FF0000"/>
                </a:solidFill>
              </a:rPr>
              <a:t>启动选项信息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760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solidFill>
                  <a:srgbClr val="FF0000"/>
                </a:solidFill>
              </a:rPr>
              <a:t>安全启动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160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>
                <a:solidFill>
                  <a:srgbClr val="FF0000"/>
                </a:solidFill>
              </a:rPr>
              <a:t>BIOS</a:t>
            </a:r>
            <a:r>
              <a:rPr lang="zh-CN" altLang="en-US">
                <a:solidFill>
                  <a:srgbClr val="FF0000"/>
                </a:solidFill>
              </a:rPr>
              <a:t>保存</a:t>
            </a:r>
            <a:r>
              <a:rPr lang="en-US" altLang="zh-CN">
                <a:solidFill>
                  <a:srgbClr val="FF0000"/>
                </a:solidFill>
              </a:rPr>
              <a:t>/</a:t>
            </a:r>
            <a:r>
              <a:rPr lang="zh-CN" altLang="en-US">
                <a:solidFill>
                  <a:srgbClr val="FF0000"/>
                </a:solidFill>
              </a:rPr>
              <a:t>恢复设置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01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>
                <a:solidFill>
                  <a:srgbClr val="FF0000"/>
                </a:solidFill>
              </a:rPr>
              <a:t>CPU</a:t>
            </a:r>
            <a:r>
              <a:rPr lang="zh-CN" altLang="en-US">
                <a:solidFill>
                  <a:srgbClr val="FF0000"/>
                </a:solidFill>
              </a:rPr>
              <a:t>功耗</a:t>
            </a:r>
            <a:r>
              <a:rPr lang="zh-CN" altLang="en-US">
                <a:solidFill>
                  <a:srgbClr val="FF0000"/>
                </a:solidFill>
              </a:rPr>
              <a:t>设置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10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>
                <a:solidFill>
                  <a:srgbClr val="FF0000"/>
                </a:solidFill>
              </a:rPr>
              <a:t>TPM2.0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01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电源管理（来电启动</a:t>
            </a:r>
            <a:r>
              <a:rPr lang="en-US" altLang="zh-CN">
                <a:solidFill>
                  <a:srgbClr val="FF0000"/>
                </a:solidFill>
              </a:rPr>
              <a:t>/</a:t>
            </a:r>
            <a:r>
              <a:rPr lang="zh-CN" altLang="en-US">
                <a:solidFill>
                  <a:srgbClr val="FF0000"/>
                </a:solidFill>
              </a:rPr>
              <a:t>定时开机</a:t>
            </a:r>
            <a:r>
              <a:rPr lang="en-US" altLang="zh-CN">
                <a:solidFill>
                  <a:srgbClr val="FF0000"/>
                </a:solidFill>
              </a:rPr>
              <a:t>/</a:t>
            </a:r>
            <a:r>
              <a:rPr lang="zh-CN" altLang="en-US">
                <a:solidFill>
                  <a:srgbClr val="FF0000"/>
                </a:solidFill>
              </a:rPr>
              <a:t>网络唤醒）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01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solidFill>
                  <a:srgbClr val="FF0000"/>
                </a:solidFill>
              </a:rPr>
              <a:t>串口设置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141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solidFill>
                  <a:srgbClr val="FF0000"/>
                </a:solidFill>
              </a:rPr>
              <a:t>温度显示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01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solidFill>
                  <a:srgbClr val="FF0000"/>
                </a:solidFill>
              </a:rPr>
              <a:t>风扇设置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270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>
                <a:solidFill>
                  <a:srgbClr val="FF0000"/>
                </a:solidFill>
              </a:rPr>
              <a:t>PCI</a:t>
            </a:r>
            <a:r>
              <a:rPr lang="zh-CN" altLang="en-US">
                <a:solidFill>
                  <a:srgbClr val="FF0000"/>
                </a:solidFill>
              </a:rPr>
              <a:t>资源设置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1415" y="1825625"/>
            <a:ext cx="9020175" cy="51149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M4MTNlZTdiYzNhM2NiZDMxMDZlZTY0OTg0NTc2M2Q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WPS 演示</Application>
  <PresentationFormat>宽屏</PresentationFormat>
  <Paragraphs>58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PowerPoint 演示文稿</vt:lpstr>
      <vt:lpstr>CPU配置</vt:lpstr>
      <vt:lpstr>CPU功耗设置</vt:lpstr>
      <vt:lpstr>TPM2.0</vt:lpstr>
      <vt:lpstr>电源管理（来电启动/定时开机/网络唤醒）</vt:lpstr>
      <vt:lpstr>串口设置</vt:lpstr>
      <vt:lpstr>温度显示</vt:lpstr>
      <vt:lpstr>风扇设置</vt:lpstr>
      <vt:lpstr>PCI资源设置</vt:lpstr>
      <vt:lpstr>USB配置</vt:lpstr>
      <vt:lpstr>网卡设置</vt:lpstr>
      <vt:lpstr>CSM兼容设置</vt:lpstr>
      <vt:lpstr>网卡启动</vt:lpstr>
      <vt:lpstr>NVMe信息中心</vt:lpstr>
      <vt:lpstr>集成网卡信息</vt:lpstr>
      <vt:lpstr>北桥配置</vt:lpstr>
      <vt:lpstr>内存配置</vt:lpstr>
      <vt:lpstr>PCIE（CPU）配置</vt:lpstr>
      <vt:lpstr>核显设置</vt:lpstr>
      <vt:lpstr>磁盘阵列配置</vt:lpstr>
      <vt:lpstr>PCIE（芯片组）配置</vt:lpstr>
      <vt:lpstr>SATA配置</vt:lpstr>
      <vt:lpstr>USB配置</vt:lpstr>
      <vt:lpstr>集成音频设置</vt:lpstr>
      <vt:lpstr>内存XMP超频选项</vt:lpstr>
      <vt:lpstr>CPU设置</vt:lpstr>
      <vt:lpstr>启动选项信息</vt:lpstr>
      <vt:lpstr>安全启动</vt:lpstr>
      <vt:lpstr>BIOS保存/恢复设置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XiaoMage</cp:lastModifiedBy>
  <cp:revision>5</cp:revision>
  <dcterms:created xsi:type="dcterms:W3CDTF">2023-08-09T12:44:00Z</dcterms:created>
  <dcterms:modified xsi:type="dcterms:W3CDTF">2024-06-22T10:29:20Z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2052-12.1.0.16929</vt:lpwstr>
  </property>
</Properties>
</file>